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404DF-CF9C-A36B-3C42-3E323186D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FF3637-B2C1-A44B-2705-F5D82DCD2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4D4D7-5E3C-6C32-EA2C-D991C49B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D7201-063E-E372-A709-3F781B82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5D6FB-8EE9-EB5C-BD5A-E75049862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34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E8CB8-7284-49A1-59BC-496EA8F1F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75C2A3-AA41-AB1C-A7BE-00B2C0C3B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C9652-1BE5-9BD8-AA1B-B64757BA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4B74C-FF49-4F4D-3BB6-6667BD82E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402BE-C66A-A612-D919-59590904E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49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9B1929-C90D-BE8A-58C2-0C5CB6F2D4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61E55F-8710-67ED-750E-2A5DD94EA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910F7-7702-E1F2-61FE-F364FC92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5303C-FD45-B6B4-2A3E-2B9E44262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B06F7-E17F-1713-BC9F-A778E9639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59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41DD1-EB47-DC50-4ECC-2E18DD5FE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5BC05-04C1-6726-901D-F07FB481B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CB040-927B-15F5-9809-35EB0B8EB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AB88E-E18C-E235-6FC2-F9AA550A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97959-3759-AF20-2B40-B302C2383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89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D09A2-4BA1-694F-885B-13B3C0533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AEC23-8C7D-22E4-9CCE-645D2810B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F6632-2CF6-93C9-4769-E0A48AA9D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3B866-57FD-8CDF-22CF-8D5B6D29B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942DE-D977-B62F-B178-B783A8322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54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0F94E-6806-57D6-8678-64D86AA7A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F9351-A4A0-107B-F927-73D2492D9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8ED36-3BED-2349-D6D7-E6C1FAE9C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6F899-39F3-87B2-F63B-944F654B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2131B-3852-FB84-9614-9724D19D2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93ED2-8AC5-EE33-5CF9-B6513374C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928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5F47-504D-2597-161C-C46B77332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54E4A-4654-076D-1D70-8A85F634E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AB76A2-3FA4-93F4-C607-B43E9320A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160A7-2413-1A77-8A32-6925599345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C5A711-8B12-9B0F-AFC6-CEBFF7458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D67987-509D-6225-98D7-7420E098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3E0B43-C3B1-915E-3A6C-A0F572A94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0459B3-1EB5-C83E-A0F3-64B2AA853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3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6542-8976-75DD-0BF0-1B470D76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E0FD62-6384-09D3-DE94-20CFBF393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78B26-9B70-302F-D2AA-237C881F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4405B-9726-2C36-C714-B576898F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13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6F07DD-C104-CE30-4522-3AA744E81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9ED294-A2CB-DC85-AE78-B91735968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AB87C-4F54-12D6-E36E-73FDEDE4A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62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DE841-8E4E-5ADC-4974-8F7C1403D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66279-12D5-9E48-27FA-314386C9A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12A16-92E5-906F-E648-8E937FFD2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C269B-3AC0-1632-6DC4-520346B9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200E8-F580-3801-96AE-CB075A300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90745-CDA3-AB76-80BE-4D0EA41D6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62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977C0-7825-93B7-1BC7-016DC852D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59F1B8-82E3-60DA-39A1-3C7C00F1B7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20AFC-1E7B-E8AD-84B9-2FDFB79F3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616DC-3C74-C0C9-5CFB-8C376392E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B4D9A8-A707-5A3F-2523-0D73BF81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36AD71-8F00-F1E7-6994-7A5175EF9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16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BB7E5C-4AF3-D9F4-76B2-C6FC030C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DE151-1EAE-6E66-A04C-C2A5EFED8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3BE9C-0893-8D4D-31C9-39047CFEE6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2C42D7-9BE6-4F70-9F8F-4C128B38639C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F6A01-9BE5-EE19-9731-6C61907769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F4630-8541-638A-7D6A-2EE25A79F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56EDAA-1861-4F32-95A9-9AC2AC433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1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0C40BBD-33CE-9B9D-0414-53DA1C0BF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2583" y="501651"/>
            <a:ext cx="4414848" cy="17162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b="1" dirty="0"/>
              <a:t>Available Job Opportunity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08AB9C2-EB7E-1981-68B7-711BBAF7948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16574" r="-3" b="-3"/>
          <a:stretch/>
        </p:blipFill>
        <p:spPr>
          <a:xfrm>
            <a:off x="279143" y="299509"/>
            <a:ext cx="5221625" cy="6258983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DAA2ED-90A8-0A69-459D-F715E26FA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2583" y="2645922"/>
            <a:ext cx="4434721" cy="37104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1" dirty="0">
                <a:solidFill>
                  <a:schemeClr val="tx1">
                    <a:alpha val="8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currently have the following vacancy within our Cleaning Team:</a:t>
            </a:r>
          </a:p>
          <a:p>
            <a:r>
              <a:rPr lang="en-US" sz="1800" b="1" dirty="0">
                <a:solidFill>
                  <a:schemeClr val="tx1">
                    <a:alpha val="8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Cleaning Operative – 15 hours per week Monday to Friday from 15.30 to 18.30 Hourly Rate £13.21</a:t>
            </a:r>
          </a:p>
          <a:p>
            <a:r>
              <a:rPr lang="en-US" sz="1800" b="1" dirty="0">
                <a:solidFill>
                  <a:schemeClr val="tx1">
                    <a:alpha val="8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IMMEDIATE START ONCE APPROPRIATE CHECKS HAVE BEEN CARRIED OUT</a:t>
            </a:r>
          </a:p>
          <a:p>
            <a:r>
              <a:rPr lang="en-US" sz="1800" b="1" dirty="0">
                <a:solidFill>
                  <a:schemeClr val="tx1">
                    <a:alpha val="8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you are interested in the role and you would like to discuss further, please contact Arek at AIM Commercial Cleaning on 07827 950 797</a:t>
            </a:r>
          </a:p>
          <a:p>
            <a:endParaRPr lang="en-US" sz="1400" dirty="0">
              <a:solidFill>
                <a:schemeClr val="tx1">
                  <a:alpha val="8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solidFill>
                <a:schemeClr val="tx1">
                  <a:alpha val="8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207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67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Available Job Opportunity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Chiara Gasparini</dc:creator>
  <cp:lastModifiedBy>Arek Broniszewski</cp:lastModifiedBy>
  <cp:revision>8</cp:revision>
  <cp:lastPrinted>2025-05-08T08:12:00Z</cp:lastPrinted>
  <dcterms:created xsi:type="dcterms:W3CDTF">2025-02-07T13:00:29Z</dcterms:created>
  <dcterms:modified xsi:type="dcterms:W3CDTF">2025-09-04T14:49:17Z</dcterms:modified>
</cp:coreProperties>
</file>